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4F71"/>
    <a:srgbClr val="FBF8E8"/>
    <a:srgbClr val="FFB57E"/>
    <a:srgbClr val="E3786D"/>
    <a:srgbClr val="FAD8C1"/>
    <a:srgbClr val="C84270"/>
    <a:srgbClr val="F2F1ED"/>
    <a:srgbClr val="F3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26695-7C18-45F8-81C0-D6035AAEDA71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F134A5-6804-435F-A3A5-1B6AE6D5CF3D}">
      <dgm:prSet/>
      <dgm:spPr>
        <a:solidFill>
          <a:srgbClr val="C00000"/>
        </a:solidFill>
      </dgm:spPr>
      <dgm:t>
        <a:bodyPr/>
        <a:lstStyle/>
        <a:p>
          <a:r>
            <a:rPr lang="fi-FI" dirty="0"/>
            <a:t>Onko oikeasti varaa?</a:t>
          </a:r>
          <a:endParaRPr lang="en-US" dirty="0"/>
        </a:p>
      </dgm:t>
    </dgm:pt>
    <dgm:pt modelId="{69F9B7E1-7A93-4101-9B44-6F24A9BCEA80}" type="parTrans" cxnId="{5996AA63-72A5-4E39-87E1-217034696E18}">
      <dgm:prSet/>
      <dgm:spPr/>
      <dgm:t>
        <a:bodyPr/>
        <a:lstStyle/>
        <a:p>
          <a:endParaRPr lang="fi-FI"/>
        </a:p>
      </dgm:t>
    </dgm:pt>
    <dgm:pt modelId="{45B0CF25-102A-406C-812E-C57CECAACACC}" type="sibTrans" cxnId="{5996AA63-72A5-4E39-87E1-217034696E18}">
      <dgm:prSet/>
      <dgm:spPr/>
      <dgm:t>
        <a:bodyPr/>
        <a:lstStyle/>
        <a:p>
          <a:endParaRPr lang="fi-FI"/>
        </a:p>
      </dgm:t>
    </dgm:pt>
    <dgm:pt modelId="{CCCA5853-DDF3-45EC-B580-DF6DEA43C8D9}">
      <dgm:prSet/>
      <dgm:spPr>
        <a:solidFill>
          <a:srgbClr val="C00000"/>
        </a:solidFill>
      </dgm:spPr>
      <dgm:t>
        <a:bodyPr/>
        <a:lstStyle/>
        <a:p>
          <a:r>
            <a:rPr lang="fi-FI" dirty="0"/>
            <a:t>Muut lähtijät?</a:t>
          </a:r>
        </a:p>
      </dgm:t>
    </dgm:pt>
    <dgm:pt modelId="{88DF957B-327F-470A-AD60-EC35C838AC84}" type="parTrans" cxnId="{99763FF2-1C55-4924-B25F-DE6CA29D9730}">
      <dgm:prSet/>
      <dgm:spPr/>
      <dgm:t>
        <a:bodyPr/>
        <a:lstStyle/>
        <a:p>
          <a:endParaRPr lang="fi-FI"/>
        </a:p>
      </dgm:t>
    </dgm:pt>
    <dgm:pt modelId="{E44B2A29-8B03-4316-8ABC-634B0C05EDA3}" type="sibTrans" cxnId="{99763FF2-1C55-4924-B25F-DE6CA29D9730}">
      <dgm:prSet/>
      <dgm:spPr/>
      <dgm:t>
        <a:bodyPr/>
        <a:lstStyle/>
        <a:p>
          <a:endParaRPr lang="fi-FI"/>
        </a:p>
      </dgm:t>
    </dgm:pt>
    <dgm:pt modelId="{386B0D87-9CFF-43B4-B6D7-BC92B907D2AB}">
      <dgm:prSet/>
      <dgm:spPr>
        <a:solidFill>
          <a:srgbClr val="C00000"/>
        </a:solidFill>
      </dgm:spPr>
      <dgm:t>
        <a:bodyPr/>
        <a:lstStyle/>
        <a:p>
          <a:r>
            <a:rPr lang="fi-FI" dirty="0"/>
            <a:t>Saako viisumia? </a:t>
          </a:r>
        </a:p>
      </dgm:t>
    </dgm:pt>
    <dgm:pt modelId="{84FD889C-3CF9-4F7B-AA39-5CE4880E0601}" type="parTrans" cxnId="{882A14A8-2F6D-4DCA-8463-7613C8AD04E2}">
      <dgm:prSet/>
      <dgm:spPr/>
      <dgm:t>
        <a:bodyPr/>
        <a:lstStyle/>
        <a:p>
          <a:endParaRPr lang="fi-FI"/>
        </a:p>
      </dgm:t>
    </dgm:pt>
    <dgm:pt modelId="{D8799306-09B8-4006-97F5-EA296B4815C7}" type="sibTrans" cxnId="{882A14A8-2F6D-4DCA-8463-7613C8AD04E2}">
      <dgm:prSet/>
      <dgm:spPr/>
      <dgm:t>
        <a:bodyPr/>
        <a:lstStyle/>
        <a:p>
          <a:endParaRPr lang="fi-FI"/>
        </a:p>
      </dgm:t>
    </dgm:pt>
    <dgm:pt modelId="{2CEAF610-ED34-468A-B0A0-C664BDB5A059}" type="pres">
      <dgm:prSet presAssocID="{5A726695-7C18-45F8-81C0-D6035AAEDA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FA8573E-908E-4C35-A5E9-8DF2443F1D19}" type="pres">
      <dgm:prSet presAssocID="{51F134A5-6804-435F-A3A5-1B6AE6D5CF3D}" presName="gear1" presStyleLbl="node1" presStyleIdx="0" presStyleCnt="3">
        <dgm:presLayoutVars>
          <dgm:chMax val="1"/>
          <dgm:bulletEnabled val="1"/>
        </dgm:presLayoutVars>
      </dgm:prSet>
      <dgm:spPr/>
    </dgm:pt>
    <dgm:pt modelId="{6E9F5A22-6633-4D3D-95C5-A084B22623CA}" type="pres">
      <dgm:prSet presAssocID="{51F134A5-6804-435F-A3A5-1B6AE6D5CF3D}" presName="gear1srcNode" presStyleLbl="node1" presStyleIdx="0" presStyleCnt="3"/>
      <dgm:spPr/>
    </dgm:pt>
    <dgm:pt modelId="{5098B6E1-7E14-475C-8976-B0A9FC33D241}" type="pres">
      <dgm:prSet presAssocID="{51F134A5-6804-435F-A3A5-1B6AE6D5CF3D}" presName="gear1dstNode" presStyleLbl="node1" presStyleIdx="0" presStyleCnt="3"/>
      <dgm:spPr/>
    </dgm:pt>
    <dgm:pt modelId="{F693D80A-17F1-4C62-AF4A-05476ABCD430}" type="pres">
      <dgm:prSet presAssocID="{CCCA5853-DDF3-45EC-B580-DF6DEA43C8D9}" presName="gear2" presStyleLbl="node1" presStyleIdx="1" presStyleCnt="3">
        <dgm:presLayoutVars>
          <dgm:chMax val="1"/>
          <dgm:bulletEnabled val="1"/>
        </dgm:presLayoutVars>
      </dgm:prSet>
      <dgm:spPr/>
    </dgm:pt>
    <dgm:pt modelId="{68D48E46-577D-482F-9C12-705822625485}" type="pres">
      <dgm:prSet presAssocID="{CCCA5853-DDF3-45EC-B580-DF6DEA43C8D9}" presName="gear2srcNode" presStyleLbl="node1" presStyleIdx="1" presStyleCnt="3"/>
      <dgm:spPr/>
    </dgm:pt>
    <dgm:pt modelId="{135E99B4-2889-4BF2-BE7A-2E2E3FFA865C}" type="pres">
      <dgm:prSet presAssocID="{CCCA5853-DDF3-45EC-B580-DF6DEA43C8D9}" presName="gear2dstNode" presStyleLbl="node1" presStyleIdx="1" presStyleCnt="3"/>
      <dgm:spPr/>
    </dgm:pt>
    <dgm:pt modelId="{3B89E196-0059-4BB1-8AAD-22EF261FF333}" type="pres">
      <dgm:prSet presAssocID="{386B0D87-9CFF-43B4-B6D7-BC92B907D2AB}" presName="gear3" presStyleLbl="node1" presStyleIdx="2" presStyleCnt="3"/>
      <dgm:spPr/>
    </dgm:pt>
    <dgm:pt modelId="{CD0D9C59-59E1-440A-834F-05FF6EF59223}" type="pres">
      <dgm:prSet presAssocID="{386B0D87-9CFF-43B4-B6D7-BC92B907D2A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61A0FEF-15CA-44BF-9337-EAD754B47013}" type="pres">
      <dgm:prSet presAssocID="{386B0D87-9CFF-43B4-B6D7-BC92B907D2AB}" presName="gear3srcNode" presStyleLbl="node1" presStyleIdx="2" presStyleCnt="3"/>
      <dgm:spPr/>
    </dgm:pt>
    <dgm:pt modelId="{0F66ABE4-15DD-436B-AC31-A587BCD00B31}" type="pres">
      <dgm:prSet presAssocID="{386B0D87-9CFF-43B4-B6D7-BC92B907D2AB}" presName="gear3dstNode" presStyleLbl="node1" presStyleIdx="2" presStyleCnt="3"/>
      <dgm:spPr/>
    </dgm:pt>
    <dgm:pt modelId="{5E2CC127-5DBD-49FC-8C47-4EAB540651DE}" type="pres">
      <dgm:prSet presAssocID="{45B0CF25-102A-406C-812E-C57CECAACACC}" presName="connector1" presStyleLbl="sibTrans2D1" presStyleIdx="0" presStyleCnt="3"/>
      <dgm:spPr/>
    </dgm:pt>
    <dgm:pt modelId="{E1A85557-05FF-45ED-8A3B-FA6BB7ECEE86}" type="pres">
      <dgm:prSet presAssocID="{E44B2A29-8B03-4316-8ABC-634B0C05EDA3}" presName="connector2" presStyleLbl="sibTrans2D1" presStyleIdx="1" presStyleCnt="3"/>
      <dgm:spPr/>
    </dgm:pt>
    <dgm:pt modelId="{14A82661-2508-4AF2-905A-8B2DE60BEBE5}" type="pres">
      <dgm:prSet presAssocID="{D8799306-09B8-4006-97F5-EA296B4815C7}" presName="connector3" presStyleLbl="sibTrans2D1" presStyleIdx="2" presStyleCnt="3"/>
      <dgm:spPr/>
    </dgm:pt>
  </dgm:ptLst>
  <dgm:cxnLst>
    <dgm:cxn modelId="{DA5A7206-BE6E-4B34-A998-21943C2BAD85}" type="presOf" srcId="{CCCA5853-DDF3-45EC-B580-DF6DEA43C8D9}" destId="{F693D80A-17F1-4C62-AF4A-05476ABCD430}" srcOrd="0" destOrd="0" presId="urn:microsoft.com/office/officeart/2005/8/layout/gear1"/>
    <dgm:cxn modelId="{5BE9EC0B-BB27-434C-9FA8-ADA5359CBBB9}" type="presOf" srcId="{51F134A5-6804-435F-A3A5-1B6AE6D5CF3D}" destId="{1FA8573E-908E-4C35-A5E9-8DF2443F1D19}" srcOrd="0" destOrd="0" presId="urn:microsoft.com/office/officeart/2005/8/layout/gear1"/>
    <dgm:cxn modelId="{FB7AF80F-D420-4006-8489-F665057953E1}" type="presOf" srcId="{D8799306-09B8-4006-97F5-EA296B4815C7}" destId="{14A82661-2508-4AF2-905A-8B2DE60BEBE5}" srcOrd="0" destOrd="0" presId="urn:microsoft.com/office/officeart/2005/8/layout/gear1"/>
    <dgm:cxn modelId="{D16D8F12-699B-43F9-85D8-899A03216F4F}" type="presOf" srcId="{386B0D87-9CFF-43B4-B6D7-BC92B907D2AB}" destId="{B61A0FEF-15CA-44BF-9337-EAD754B47013}" srcOrd="2" destOrd="0" presId="urn:microsoft.com/office/officeart/2005/8/layout/gear1"/>
    <dgm:cxn modelId="{0EDAF25F-B9DD-41DF-BE50-11EC2033989E}" type="presOf" srcId="{CCCA5853-DDF3-45EC-B580-DF6DEA43C8D9}" destId="{68D48E46-577D-482F-9C12-705822625485}" srcOrd="1" destOrd="0" presId="urn:microsoft.com/office/officeart/2005/8/layout/gear1"/>
    <dgm:cxn modelId="{5996AA63-72A5-4E39-87E1-217034696E18}" srcId="{5A726695-7C18-45F8-81C0-D6035AAEDA71}" destId="{51F134A5-6804-435F-A3A5-1B6AE6D5CF3D}" srcOrd="0" destOrd="0" parTransId="{69F9B7E1-7A93-4101-9B44-6F24A9BCEA80}" sibTransId="{45B0CF25-102A-406C-812E-C57CECAACACC}"/>
    <dgm:cxn modelId="{A290004D-F156-4C43-8369-D47014ADF246}" type="presOf" srcId="{45B0CF25-102A-406C-812E-C57CECAACACC}" destId="{5E2CC127-5DBD-49FC-8C47-4EAB540651DE}" srcOrd="0" destOrd="0" presId="urn:microsoft.com/office/officeart/2005/8/layout/gear1"/>
    <dgm:cxn modelId="{080CB586-6B04-4388-B2B6-C6F0A0899EE6}" type="presOf" srcId="{51F134A5-6804-435F-A3A5-1B6AE6D5CF3D}" destId="{5098B6E1-7E14-475C-8976-B0A9FC33D241}" srcOrd="2" destOrd="0" presId="urn:microsoft.com/office/officeart/2005/8/layout/gear1"/>
    <dgm:cxn modelId="{882A14A8-2F6D-4DCA-8463-7613C8AD04E2}" srcId="{5A726695-7C18-45F8-81C0-D6035AAEDA71}" destId="{386B0D87-9CFF-43B4-B6D7-BC92B907D2AB}" srcOrd="2" destOrd="0" parTransId="{84FD889C-3CF9-4F7B-AA39-5CE4880E0601}" sibTransId="{D8799306-09B8-4006-97F5-EA296B4815C7}"/>
    <dgm:cxn modelId="{AA6B1AC5-C573-4B7F-93F5-7403CB24F713}" type="presOf" srcId="{5A726695-7C18-45F8-81C0-D6035AAEDA71}" destId="{2CEAF610-ED34-468A-B0A0-C664BDB5A059}" srcOrd="0" destOrd="0" presId="urn:microsoft.com/office/officeart/2005/8/layout/gear1"/>
    <dgm:cxn modelId="{DB1249C9-C59A-4979-B509-242721C77294}" type="presOf" srcId="{386B0D87-9CFF-43B4-B6D7-BC92B907D2AB}" destId="{CD0D9C59-59E1-440A-834F-05FF6EF59223}" srcOrd="1" destOrd="0" presId="urn:microsoft.com/office/officeart/2005/8/layout/gear1"/>
    <dgm:cxn modelId="{72635BD2-4AE3-4F02-A471-BB7CA15CE6BD}" type="presOf" srcId="{51F134A5-6804-435F-A3A5-1B6AE6D5CF3D}" destId="{6E9F5A22-6633-4D3D-95C5-A084B22623CA}" srcOrd="1" destOrd="0" presId="urn:microsoft.com/office/officeart/2005/8/layout/gear1"/>
    <dgm:cxn modelId="{50C29EDB-6060-48ED-B9CA-F6709D16A654}" type="presOf" srcId="{386B0D87-9CFF-43B4-B6D7-BC92B907D2AB}" destId="{3B89E196-0059-4BB1-8AAD-22EF261FF333}" srcOrd="0" destOrd="0" presId="urn:microsoft.com/office/officeart/2005/8/layout/gear1"/>
    <dgm:cxn modelId="{3D7C7EEC-2E98-4FD1-86E1-D76514D0426A}" type="presOf" srcId="{386B0D87-9CFF-43B4-B6D7-BC92B907D2AB}" destId="{0F66ABE4-15DD-436B-AC31-A587BCD00B31}" srcOrd="3" destOrd="0" presId="urn:microsoft.com/office/officeart/2005/8/layout/gear1"/>
    <dgm:cxn modelId="{1A4D93EE-C8F6-4520-AED6-FF8F84A305CB}" type="presOf" srcId="{CCCA5853-DDF3-45EC-B580-DF6DEA43C8D9}" destId="{135E99B4-2889-4BF2-BE7A-2E2E3FFA865C}" srcOrd="2" destOrd="0" presId="urn:microsoft.com/office/officeart/2005/8/layout/gear1"/>
    <dgm:cxn modelId="{D06AECF0-FF5A-4064-B2CF-0ABDDB1B634F}" type="presOf" srcId="{E44B2A29-8B03-4316-8ABC-634B0C05EDA3}" destId="{E1A85557-05FF-45ED-8A3B-FA6BB7ECEE86}" srcOrd="0" destOrd="0" presId="urn:microsoft.com/office/officeart/2005/8/layout/gear1"/>
    <dgm:cxn modelId="{99763FF2-1C55-4924-B25F-DE6CA29D9730}" srcId="{5A726695-7C18-45F8-81C0-D6035AAEDA71}" destId="{CCCA5853-DDF3-45EC-B580-DF6DEA43C8D9}" srcOrd="1" destOrd="0" parTransId="{88DF957B-327F-470A-AD60-EC35C838AC84}" sibTransId="{E44B2A29-8B03-4316-8ABC-634B0C05EDA3}"/>
    <dgm:cxn modelId="{6BB6B819-8DE4-42FB-8841-389FFE8A7D71}" type="presParOf" srcId="{2CEAF610-ED34-468A-B0A0-C664BDB5A059}" destId="{1FA8573E-908E-4C35-A5E9-8DF2443F1D19}" srcOrd="0" destOrd="0" presId="urn:microsoft.com/office/officeart/2005/8/layout/gear1"/>
    <dgm:cxn modelId="{FAAD0826-B1D5-4348-846E-3B84B387A6E3}" type="presParOf" srcId="{2CEAF610-ED34-468A-B0A0-C664BDB5A059}" destId="{6E9F5A22-6633-4D3D-95C5-A084B22623CA}" srcOrd="1" destOrd="0" presId="urn:microsoft.com/office/officeart/2005/8/layout/gear1"/>
    <dgm:cxn modelId="{0283A68F-D141-44C0-A170-D26FDFE73503}" type="presParOf" srcId="{2CEAF610-ED34-468A-B0A0-C664BDB5A059}" destId="{5098B6E1-7E14-475C-8976-B0A9FC33D241}" srcOrd="2" destOrd="0" presId="urn:microsoft.com/office/officeart/2005/8/layout/gear1"/>
    <dgm:cxn modelId="{07C6D532-A9DF-41AB-9B61-F13C3E70886A}" type="presParOf" srcId="{2CEAF610-ED34-468A-B0A0-C664BDB5A059}" destId="{F693D80A-17F1-4C62-AF4A-05476ABCD430}" srcOrd="3" destOrd="0" presId="urn:microsoft.com/office/officeart/2005/8/layout/gear1"/>
    <dgm:cxn modelId="{2C953771-9F7D-426D-BFC5-E2FE2213F907}" type="presParOf" srcId="{2CEAF610-ED34-468A-B0A0-C664BDB5A059}" destId="{68D48E46-577D-482F-9C12-705822625485}" srcOrd="4" destOrd="0" presId="urn:microsoft.com/office/officeart/2005/8/layout/gear1"/>
    <dgm:cxn modelId="{F6C37C8B-4C33-4182-A8D7-59CA76C86CB9}" type="presParOf" srcId="{2CEAF610-ED34-468A-B0A0-C664BDB5A059}" destId="{135E99B4-2889-4BF2-BE7A-2E2E3FFA865C}" srcOrd="5" destOrd="0" presId="urn:microsoft.com/office/officeart/2005/8/layout/gear1"/>
    <dgm:cxn modelId="{FA613862-75A0-44CF-84FD-00ED27360A1E}" type="presParOf" srcId="{2CEAF610-ED34-468A-B0A0-C664BDB5A059}" destId="{3B89E196-0059-4BB1-8AAD-22EF261FF333}" srcOrd="6" destOrd="0" presId="urn:microsoft.com/office/officeart/2005/8/layout/gear1"/>
    <dgm:cxn modelId="{D2ED865D-A68C-49C6-A538-0C3BCC327CC8}" type="presParOf" srcId="{2CEAF610-ED34-468A-B0A0-C664BDB5A059}" destId="{CD0D9C59-59E1-440A-834F-05FF6EF59223}" srcOrd="7" destOrd="0" presId="urn:microsoft.com/office/officeart/2005/8/layout/gear1"/>
    <dgm:cxn modelId="{34B12514-685B-4202-B760-A4337A95865B}" type="presParOf" srcId="{2CEAF610-ED34-468A-B0A0-C664BDB5A059}" destId="{B61A0FEF-15CA-44BF-9337-EAD754B47013}" srcOrd="8" destOrd="0" presId="urn:microsoft.com/office/officeart/2005/8/layout/gear1"/>
    <dgm:cxn modelId="{06C85333-22FF-4AF3-BBCD-04FA77975B67}" type="presParOf" srcId="{2CEAF610-ED34-468A-B0A0-C664BDB5A059}" destId="{0F66ABE4-15DD-436B-AC31-A587BCD00B31}" srcOrd="9" destOrd="0" presId="urn:microsoft.com/office/officeart/2005/8/layout/gear1"/>
    <dgm:cxn modelId="{D9ED38B2-EAA4-41C7-AA4B-A12B9B1854D3}" type="presParOf" srcId="{2CEAF610-ED34-468A-B0A0-C664BDB5A059}" destId="{5E2CC127-5DBD-49FC-8C47-4EAB540651DE}" srcOrd="10" destOrd="0" presId="urn:microsoft.com/office/officeart/2005/8/layout/gear1"/>
    <dgm:cxn modelId="{B06B20BF-B326-4644-B723-6CF965137606}" type="presParOf" srcId="{2CEAF610-ED34-468A-B0A0-C664BDB5A059}" destId="{E1A85557-05FF-45ED-8A3B-FA6BB7ECEE86}" srcOrd="11" destOrd="0" presId="urn:microsoft.com/office/officeart/2005/8/layout/gear1"/>
    <dgm:cxn modelId="{BC777491-C528-44AC-A2DB-2FCBE1CE2A07}" type="presParOf" srcId="{2CEAF610-ED34-468A-B0A0-C664BDB5A059}" destId="{14A82661-2508-4AF2-905A-8B2DE60BEBE5}" srcOrd="12" destOrd="0" presId="urn:microsoft.com/office/officeart/2005/8/layout/gear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8573E-908E-4C35-A5E9-8DF2443F1D19}">
      <dsp:nvSpPr>
        <dsp:cNvPr id="0" name=""/>
        <dsp:cNvSpPr/>
      </dsp:nvSpPr>
      <dsp:spPr>
        <a:xfrm>
          <a:off x="2984109" y="2263140"/>
          <a:ext cx="2766059" cy="2766059"/>
        </a:xfrm>
        <a:prstGeom prst="gear9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Onko oikeasti varaa?</a:t>
          </a:r>
          <a:endParaRPr lang="en-US" sz="2100" kern="1200" dirty="0"/>
        </a:p>
      </dsp:txBody>
      <dsp:txXfrm>
        <a:off x="3540210" y="2911076"/>
        <a:ext cx="1653857" cy="1421812"/>
      </dsp:txXfrm>
    </dsp:sp>
    <dsp:sp modelId="{F693D80A-17F1-4C62-AF4A-05476ABCD430}">
      <dsp:nvSpPr>
        <dsp:cNvPr id="0" name=""/>
        <dsp:cNvSpPr/>
      </dsp:nvSpPr>
      <dsp:spPr>
        <a:xfrm>
          <a:off x="1374765" y="1609344"/>
          <a:ext cx="2011680" cy="2011680"/>
        </a:xfrm>
        <a:prstGeom prst="gear6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Muut lähtijät?</a:t>
          </a:r>
        </a:p>
      </dsp:txBody>
      <dsp:txXfrm>
        <a:off x="1881211" y="2118851"/>
        <a:ext cx="998788" cy="992666"/>
      </dsp:txXfrm>
    </dsp:sp>
    <dsp:sp modelId="{3B89E196-0059-4BB1-8AAD-22EF261FF333}">
      <dsp:nvSpPr>
        <dsp:cNvPr id="0" name=""/>
        <dsp:cNvSpPr/>
      </dsp:nvSpPr>
      <dsp:spPr>
        <a:xfrm rot="20700000">
          <a:off x="2501511" y="221490"/>
          <a:ext cx="1971035" cy="1971035"/>
        </a:xfrm>
        <a:prstGeom prst="gear6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Saako viisumia? </a:t>
          </a:r>
        </a:p>
      </dsp:txBody>
      <dsp:txXfrm rot="-20700000">
        <a:off x="2933817" y="653795"/>
        <a:ext cx="1106424" cy="1106424"/>
      </dsp:txXfrm>
    </dsp:sp>
    <dsp:sp modelId="{5E2CC127-5DBD-49FC-8C47-4EAB540651DE}">
      <dsp:nvSpPr>
        <dsp:cNvPr id="0" name=""/>
        <dsp:cNvSpPr/>
      </dsp:nvSpPr>
      <dsp:spPr>
        <a:xfrm>
          <a:off x="2780691" y="1840451"/>
          <a:ext cx="3540556" cy="3540556"/>
        </a:xfrm>
        <a:prstGeom prst="circularArrow">
          <a:avLst>
            <a:gd name="adj1" fmla="val 4687"/>
            <a:gd name="adj2" fmla="val 299029"/>
            <a:gd name="adj3" fmla="val 2533047"/>
            <a:gd name="adj4" fmla="val 158253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85557-05FF-45ED-8A3B-FA6BB7ECEE86}">
      <dsp:nvSpPr>
        <dsp:cNvPr id="0" name=""/>
        <dsp:cNvSpPr/>
      </dsp:nvSpPr>
      <dsp:spPr>
        <a:xfrm>
          <a:off x="1018500" y="1160652"/>
          <a:ext cx="2572435" cy="25724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82661-2508-4AF2-905A-8B2DE60BEBE5}">
      <dsp:nvSpPr>
        <dsp:cNvPr id="0" name=""/>
        <dsp:cNvSpPr/>
      </dsp:nvSpPr>
      <dsp:spPr>
        <a:xfrm>
          <a:off x="2045590" y="-213823"/>
          <a:ext cx="2773603" cy="27736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40DF00-F6FB-42A0-B431-ED3C664B4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15B6F6-DDB3-457D-A0BB-14699131F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AAB795-3D4D-4622-BD84-716972BD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5B72-9D59-4192-B53D-45BBFFC66DF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D2BA20-93E5-4FE5-9D90-468BE12E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99A1E7-5526-45B1-B944-D3A0A038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D12-5139-4D37-816C-09A057EB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4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0F9FFD-80D5-4657-A059-90F2C634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9105E65-65E9-4ED8-9503-749411C14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E3B147-3D14-466E-8CA9-665B0B40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5B72-9D59-4192-B53D-45BBFFC66DF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68BB79-907F-427A-A5E6-830F847F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467374-BC91-4565-946B-3F429791A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D12-5139-4D37-816C-09A057EB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1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944379A-B7E0-4CA8-A0FA-E7B6355AB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5786CC2-0E26-4066-8E7F-C4BDFC86C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FE41A5-3918-486D-B8AB-E0363FF1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5B72-9D59-4192-B53D-45BBFFC66DF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1F2A7D-653F-4DAF-88A0-F9567BF7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20FB73-4450-4F8A-95B7-F120271F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D12-5139-4D37-816C-09A057EB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A115CB-5433-4C5E-9AB2-D49526EB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35DD02-F8EA-48CE-A5F3-5A64AEA79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714E56-E9D4-429C-9CF6-21599F23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5B72-9D59-4192-B53D-45BBFFC66DF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8105FA-7AD3-43F3-93E4-1671519F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85FC12-007C-4735-8570-1489A089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D12-5139-4D37-816C-09A057EB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5F4970-0A31-4CFC-B01A-4EC49DBA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6B238A-D80D-4E28-9109-6003A8BF0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C89F5F-870C-47B6-A8A1-36751DFE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5B72-9D59-4192-B53D-45BBFFC66DF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39F164-D98E-4049-AEA5-1947C057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77A992-DF2E-4E34-B4F2-91F182E9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D12-5139-4D37-816C-09A057EB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6D02FB-E6A0-449F-8E2A-B2E22322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B04922-1DF2-4539-9575-001A2E45C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474C5E-82EE-4FBE-BEF7-2A3F943BF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6415DD-7BD2-4234-9080-CC029FFF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5B72-9D59-4192-B53D-45BBFFC66DF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A8DE0D3-B1CC-48C2-AF60-D57ACB3A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4F4F085-0133-4A4C-B84A-83F073E6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D12-5139-4D37-816C-09A057EB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4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53B02E-926F-4274-822E-F0C685C1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3DB2E9-9F7E-4205-85AB-852719846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F5D6BA-506E-470F-92DC-626A1AD33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758BD8C-0D39-4AA7-9A18-703137A48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0B2CB6-270C-4EF2-A5C3-072D11883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B876A7-81C3-4D82-8115-3D017283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5B72-9D59-4192-B53D-45BBFFC66DF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116E6E7-319C-48E4-8CA5-660FA3AF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644E868-17C5-4E9E-9D0B-860AA19B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D12-5139-4D37-816C-09A057EB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8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E0A54B-834D-4AE2-978E-6EEA2C4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D43FC2B-E8C2-4D8B-B2ED-05758A7C0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5B72-9D59-4192-B53D-45BBFFC66DF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5B8354-CD97-44AB-8398-923E653B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3751C1-68AF-44F4-AE54-4F971D4E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D12-5139-4D37-816C-09A057EB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F13E2AB-5371-4839-993D-7348BA31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5B72-9D59-4192-B53D-45BBFFC66DF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250AABB-0CB1-4844-9D6C-17309363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899B8E-39FF-4486-AEB8-6588C817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D12-5139-4D37-816C-09A057EB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8662DA-24F1-40A8-9915-F6C94ACB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DEBFE8-B4ED-4818-839D-2B8491A56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18FA76-7E54-4CB2-A3DE-1C08A5B7E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DAF7EFE-198E-4B37-845E-01D916E0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5B72-9D59-4192-B53D-45BBFFC66DF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F0D06BC-6AF8-4C14-9BFC-42DE7921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195077-7749-45E6-9FAA-9DB51862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D12-5139-4D37-816C-09A057EB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7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5F6E49-8688-4293-AF6C-95BC611D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CDCA382-CB33-47A9-9E2B-CD3F1516F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06EA559-CD4F-46FA-853D-E8622BC80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097463-074E-4D64-B255-3DFCD2C3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5B72-9D59-4192-B53D-45BBFFC66DF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D5B9A6E-D7DC-4C5F-B047-BF574D09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34FC87C-329D-4984-B800-A4C848E6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F2D12-5139-4D37-816C-09A057EB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1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94C014C-27FC-4543-9BF1-0A251CD4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27578-78B7-4503-BFEF-D4E295E3E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69B3EC-7F29-4954-8322-A31440B64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5B72-9D59-4192-B53D-45BBFFC66DF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DFB311-0358-4358-BE47-F1C15A4AB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12283E6-75CB-4FB8-9695-0D5C2111A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2D12-5139-4D37-816C-09A057EB6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4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akkima\OneDrive - Sanoma\Disco\Disco-kuvia\greyson-joralemon-186357.jpg">
            <a:extLst>
              <a:ext uri="{FF2B5EF4-FFF2-40B4-BE49-F238E27FC236}">
                <a16:creationId xmlns:a16="http://schemas.microsoft.com/office/drawing/2014/main" id="{1B4567E6-5C4B-4555-BC7D-5634E9638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t="21410" r="42582" b="32073"/>
          <a:stretch/>
        </p:blipFill>
        <p:spPr bwMode="auto">
          <a:xfrm>
            <a:off x="0" y="0"/>
            <a:ext cx="12098338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3C7ECF0-5243-484E-8EB6-DDECCB3CC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effectLst>
                  <a:reflection blurRad="6350" stA="55000" endA="50" endPos="85000" dir="5400000" sy="-100000" algn="bl" rotWithShape="0"/>
                </a:effectLst>
                <a:latin typeface="Impact" panose="020B0806030902050204" pitchFamily="34" charset="0"/>
              </a:rPr>
              <a:t>POWERPOINT BILEET RSVP</a:t>
            </a:r>
            <a:endParaRPr lang="en-US" dirty="0">
              <a:effectLst>
                <a:reflection blurRad="6350" stA="55000" endA="50" endPos="85000" dir="5400000" sy="-100000" algn="bl" rotWithShape="0"/>
              </a:effectLst>
              <a:latin typeface="Impact" panose="020B0806030902050204" pitchFamily="34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CD279D-D87A-4BA3-BE41-00CA8F23C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4326" y="3953730"/>
            <a:ext cx="9144000" cy="1655762"/>
          </a:xfrm>
        </p:spPr>
        <p:txBody>
          <a:bodyPr/>
          <a:lstStyle/>
          <a:p>
            <a:r>
              <a:rPr lang="fi-FI" dirty="0"/>
              <a:t>Olli Pietikäinen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EDB326-7FBD-47A6-B5EA-DB43B64C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5A1848-705F-48B7-9E40-2BC18C4FF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-images-1.medium.com/max/2000/1*jb2w5eYWoYbFb0jhpjsg7A.jpeg">
            <a:extLst>
              <a:ext uri="{FF2B5EF4-FFF2-40B4-BE49-F238E27FC236}">
                <a16:creationId xmlns:a16="http://schemas.microsoft.com/office/drawing/2014/main" id="{9CEB1BB4-542B-40F4-A20B-28717A4D9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C61D15F6-BBB5-4ABF-9D3C-C8FD4E26C31F}"/>
              </a:ext>
            </a:extLst>
          </p:cNvPr>
          <p:cNvSpPr/>
          <p:nvPr/>
        </p:nvSpPr>
        <p:spPr>
          <a:xfrm>
            <a:off x="2001078" y="1139687"/>
            <a:ext cx="1762539" cy="551001"/>
          </a:xfrm>
          <a:prstGeom prst="rect">
            <a:avLst/>
          </a:prstGeom>
          <a:solidFill>
            <a:srgbClr val="F3F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FCCAEDB-A19A-4D6B-B59F-40D0B1626DA5}"/>
              </a:ext>
            </a:extLst>
          </p:cNvPr>
          <p:cNvSpPr/>
          <p:nvPr/>
        </p:nvSpPr>
        <p:spPr>
          <a:xfrm>
            <a:off x="3763617" y="1153959"/>
            <a:ext cx="1762539" cy="551001"/>
          </a:xfrm>
          <a:prstGeom prst="rect">
            <a:avLst/>
          </a:prstGeom>
          <a:solidFill>
            <a:srgbClr val="F2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CABA644-1EEB-476C-8944-E193ABFA95A3}"/>
              </a:ext>
            </a:extLst>
          </p:cNvPr>
          <p:cNvSpPr txBox="1"/>
          <p:nvPr/>
        </p:nvSpPr>
        <p:spPr>
          <a:xfrm flipH="1">
            <a:off x="1874518" y="1321356"/>
            <a:ext cx="397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pc="600" dirty="0">
                <a:solidFill>
                  <a:srgbClr val="C8427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OLLI PIETIKÄINEN</a:t>
            </a:r>
            <a:endParaRPr lang="en-US" spc="600" dirty="0">
              <a:solidFill>
                <a:srgbClr val="C8427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2/25/Moscow_July_2011-49.jpg">
            <a:extLst>
              <a:ext uri="{FF2B5EF4-FFF2-40B4-BE49-F238E27FC236}">
                <a16:creationId xmlns:a16="http://schemas.microsoft.com/office/drawing/2014/main" id="{6440A835-9547-4AFC-A863-66EF0B1F5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8756" y="0"/>
            <a:ext cx="20454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5535578-1837-49F6-ACF5-A493835F6F62}"/>
              </a:ext>
            </a:extLst>
          </p:cNvPr>
          <p:cNvSpPr txBox="1"/>
          <p:nvPr/>
        </p:nvSpPr>
        <p:spPr>
          <a:xfrm flipH="1">
            <a:off x="4979963" y="2460837"/>
            <a:ext cx="102834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fi-FI" spc="600" dirty="0">
                <a:solidFill>
                  <a:srgbClr val="C8427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SUUNNITELTIIN SAMANA </a:t>
            </a:r>
            <a:br>
              <a:rPr lang="fi-FI" spc="600" dirty="0">
                <a:solidFill>
                  <a:srgbClr val="C8427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fi-FI" spc="600" dirty="0">
                <a:solidFill>
                  <a:srgbClr val="C8427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VIIKONLOPPUNA REISSUA TÄNNE </a:t>
            </a:r>
            <a:endParaRPr lang="en-US" spc="600" dirty="0">
              <a:solidFill>
                <a:srgbClr val="C8427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9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Kremlin in Moscow">
            <a:extLst>
              <a:ext uri="{FF2B5EF4-FFF2-40B4-BE49-F238E27FC236}">
                <a16:creationId xmlns:a16="http://schemas.microsoft.com/office/drawing/2014/main" id="{FFE57C39-2F4F-43CA-BC31-E0E3DF27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A0887B86-D8B0-4F97-A0C6-0DEDABE3F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873268"/>
              </p:ext>
            </p:extLst>
          </p:nvPr>
        </p:nvGraphicFramePr>
        <p:xfrm>
          <a:off x="3404382" y="1497636"/>
          <a:ext cx="647113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0E1CEA1F-3231-4FB0-A0B7-1850CB6BC321}"/>
              </a:ext>
            </a:extLst>
          </p:cNvPr>
          <p:cNvSpPr txBox="1"/>
          <p:nvPr/>
        </p:nvSpPr>
        <p:spPr>
          <a:xfrm>
            <a:off x="4033286" y="210209"/>
            <a:ext cx="5490542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fi-FI" sz="3200" dirty="0">
                <a:latin typeface="Gill Sans Ultra Bold" panose="020B0A02020104020203" pitchFamily="34" charset="0"/>
              </a:rPr>
              <a:t>LÄHTÖ RIIPPUU </a:t>
            </a:r>
            <a:br>
              <a:rPr lang="fi-FI" sz="3200" dirty="0">
                <a:latin typeface="Gill Sans Ultra Bold" panose="020B0A02020104020203" pitchFamily="34" charset="0"/>
              </a:rPr>
            </a:br>
            <a:r>
              <a:rPr lang="fi-FI" sz="3200" dirty="0">
                <a:latin typeface="Gill Sans Ultra Bold" panose="020B0A02020104020203" pitchFamily="34" charset="0"/>
              </a:rPr>
              <a:t>MONESTA TEKIJÄSTÄ</a:t>
            </a:r>
            <a:endParaRPr lang="en-US" sz="3200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0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5A1F7C4-4FD9-4E10-A67B-AFBBC8E3D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646" y="1123527"/>
            <a:ext cx="5922572" cy="4604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6AAE25-BD23-41B5-AAE4-1DA5898C2AD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>
            <a:solidFill>
              <a:srgbClr val="D091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uva 1">
            <a:extLst>
              <a:ext uri="{FF2B5EF4-FFF2-40B4-BE49-F238E27FC236}">
                <a16:creationId xmlns:a16="http://schemas.microsoft.com/office/drawing/2014/main" id="{1364A008-4933-49F0-A5F6-B7A345EB2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93505"/>
            <a:ext cx="3292524" cy="4064844"/>
          </a:xfrm>
          <a:prstGeom prst="rect">
            <a:avLst/>
          </a:prstGeom>
        </p:spPr>
      </p:pic>
      <p:sp>
        <p:nvSpPr>
          <p:cNvPr id="4" name="Nuoli: Viisikulmio 3">
            <a:extLst>
              <a:ext uri="{FF2B5EF4-FFF2-40B4-BE49-F238E27FC236}">
                <a16:creationId xmlns:a16="http://schemas.microsoft.com/office/drawing/2014/main" id="{46BC4A59-56CD-4CB9-AA5C-CCB259AFAEAB}"/>
              </a:ext>
            </a:extLst>
          </p:cNvPr>
          <p:cNvSpPr/>
          <p:nvPr/>
        </p:nvSpPr>
        <p:spPr>
          <a:xfrm>
            <a:off x="1603718" y="5728328"/>
            <a:ext cx="1969476" cy="78501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Selvitetään tilannetta</a:t>
            </a:r>
            <a:endParaRPr lang="en-US" dirty="0"/>
          </a:p>
        </p:txBody>
      </p:sp>
      <p:sp>
        <p:nvSpPr>
          <p:cNvPr id="6" name="Nuoli: Nuolenkärki 5">
            <a:extLst>
              <a:ext uri="{FF2B5EF4-FFF2-40B4-BE49-F238E27FC236}">
                <a16:creationId xmlns:a16="http://schemas.microsoft.com/office/drawing/2014/main" id="{EC77D808-AE44-48CA-8EAA-A0AA58388121}"/>
              </a:ext>
            </a:extLst>
          </p:cNvPr>
          <p:cNvSpPr/>
          <p:nvPr/>
        </p:nvSpPr>
        <p:spPr>
          <a:xfrm>
            <a:off x="3428717" y="5728328"/>
            <a:ext cx="2436729" cy="7850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Tehdään päätöksiä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Nuoli: Nuolenkärki 8">
            <a:extLst>
              <a:ext uri="{FF2B5EF4-FFF2-40B4-BE49-F238E27FC236}">
                <a16:creationId xmlns:a16="http://schemas.microsoft.com/office/drawing/2014/main" id="{0967AAE5-F867-444F-9F87-8369EEE4ECA3}"/>
              </a:ext>
            </a:extLst>
          </p:cNvPr>
          <p:cNvSpPr/>
          <p:nvPr/>
        </p:nvSpPr>
        <p:spPr>
          <a:xfrm>
            <a:off x="5720969" y="5728328"/>
            <a:ext cx="2436729" cy="7850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Ilmoitetaan tuloksista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Nuoli: Nuolenkärki 9">
            <a:extLst>
              <a:ext uri="{FF2B5EF4-FFF2-40B4-BE49-F238E27FC236}">
                <a16:creationId xmlns:a16="http://schemas.microsoft.com/office/drawing/2014/main" id="{4B8FD1FF-BEBB-4578-8B11-2CBB983E64E0}"/>
              </a:ext>
            </a:extLst>
          </p:cNvPr>
          <p:cNvSpPr/>
          <p:nvPr/>
        </p:nvSpPr>
        <p:spPr>
          <a:xfrm>
            <a:off x="8013221" y="5728327"/>
            <a:ext cx="2436729" cy="78501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Juodaan viinaa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3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ages.unsplash.com/photo-1514207147125-8e6c07bbe5ad?ixlib=rb-0.3.5&amp;ixid=eyJhcHBfaWQiOjEyMDd9&amp;s=bbdce3ba9f72095ab0bae8e386bead9e&amp;dpr=1&amp;auto=format&amp;fit=crop&amp;w=1000&amp;q=80&amp;cs=tinysrgb">
            <a:extLst>
              <a:ext uri="{FF2B5EF4-FFF2-40B4-BE49-F238E27FC236}">
                <a16:creationId xmlns:a16="http://schemas.microsoft.com/office/drawing/2014/main" id="{260317DE-78B6-4735-B339-5D28B843D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1550"/>
            <a:ext cx="12192000" cy="1013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5713DD8-072D-435E-B02A-6669ACD3BC64}"/>
              </a:ext>
            </a:extLst>
          </p:cNvPr>
          <p:cNvSpPr txBox="1"/>
          <p:nvPr/>
        </p:nvSpPr>
        <p:spPr>
          <a:xfrm>
            <a:off x="4333338" y="2855736"/>
            <a:ext cx="35253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66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B57E"/>
                    </a:gs>
                    <a:gs pos="50000">
                      <a:srgbClr val="5F4F71"/>
                    </a:gs>
                    <a:gs pos="100000">
                      <a:srgbClr val="FBF8E8"/>
                    </a:gs>
                  </a:gsLst>
                  <a:lin ang="5400000" scaled="0"/>
                </a:gradFill>
                <a:latin typeface="Impact" panose="020B0806030902050204" pitchFamily="34" charset="0"/>
              </a:rPr>
              <a:t>Спасибо</a:t>
            </a:r>
            <a:r>
              <a:rPr lang="fi-FI" sz="66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FFB57E"/>
                    </a:gs>
                    <a:gs pos="50000">
                      <a:srgbClr val="5F4F71"/>
                    </a:gs>
                    <a:gs pos="100000">
                      <a:srgbClr val="FBF8E8"/>
                    </a:gs>
                  </a:gsLst>
                  <a:lin ang="5400000" scaled="0"/>
                </a:gradFill>
                <a:latin typeface="Impact" panose="020B0806030902050204" pitchFamily="34" charset="0"/>
              </a:rPr>
              <a:t>!</a:t>
            </a:r>
            <a:endParaRPr lang="en-US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FFB57E"/>
                  </a:gs>
                  <a:gs pos="50000">
                    <a:srgbClr val="5F4F71"/>
                  </a:gs>
                  <a:gs pos="100000">
                    <a:srgbClr val="FBF8E8"/>
                  </a:gs>
                </a:gsLst>
                <a:lin ang="5400000" scaled="0"/>
              </a:gra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9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31</Words>
  <Application>Microsoft Office PowerPoint</Application>
  <PresentationFormat>Laajakuva</PresentationFormat>
  <Paragraphs>13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Gill Sans Ultra Bold</vt:lpstr>
      <vt:lpstr>Impact</vt:lpstr>
      <vt:lpstr>Roboto Medium</vt:lpstr>
      <vt:lpstr>Office-teema</vt:lpstr>
      <vt:lpstr>POWERPOINT BILEET RSVP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BILEET RSVP</dc:title>
  <dc:creator>Olli Pietikäinen</dc:creator>
  <cp:lastModifiedBy>Olli Pietikäinen</cp:lastModifiedBy>
  <cp:revision>5</cp:revision>
  <dcterms:created xsi:type="dcterms:W3CDTF">2018-03-30T17:43:41Z</dcterms:created>
  <dcterms:modified xsi:type="dcterms:W3CDTF">2018-03-30T18:21:19Z</dcterms:modified>
</cp:coreProperties>
</file>