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1216" y="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26T06:11:52.92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146 58 10186,'-8'-1'833,"0"-1"-101,0 0-94,0 1-91,0-1-86,0 0-81,1 0-75,-1 0-71,0 0-66,0-1-61,0 1-57,0-1-51,1 0-47,-1 0-42,-7-3-194,11 5 306,1 0-38,-1 1-41,-1 1-77,1 4-104,4 1 161,1-5 85,-1-1 46,0 0 56,0 0 42,4 3 222,11 5-133,-2 1-64,-2-1-49,-2 0-35,-2-2-29,0-1 0,0 0 0,0 0 0,4 1-64,6 2 135,6-1 66,32 5 174,32-3 237,1-7-9,-29-2-244,-11-1-108,-1 2-54,102 0 232,0-2-47,1-3-45,0-2-47,-1-3-46,1-1-47,0-2-46,-1-2-47,-53 5-51,0 0 37,95-7 185,1 1 102,0 3 72,345-6 920,-306 20-854,-110 1-311,-1 2-34,119 9 88,94 15-31,208 38 14,-309-32-107,-88-10-50,82 12 54,-153-28 12,4-4-150,-66-5 20,19 2 64,-1-2 0,6-2-84,10-6 165,-24 0-43,-1-3 34,-11 4-148,-2-1 55,2-9 132,-7 13-129,-1 0-1,1 0 0,-1-1 0,0 1 1,-1-1-1,1 1 0,-1-1 1,0 1-1,0-2-65,-2-8 129,-1-1-62,-2 0-87,-1 1-116,2 7 18,0 0-39,0 1-41,-1 0-45,0 1-46,0-1-51,-1 2-54,0 0-56,0 0-60,0 1-62,-1 0-66,0 2-69,3 0 446,-1 0 42,0 1-4,-4-1-67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26T06:11:54.70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16 5 9690,'-2'-2'901,"0"1"-53,0 1-50,1-1-50,-1 1-48,1-1-46,0 2-45,0-1-43,0 0-42,0 1-41,1-1-38,-1 1-38,1 0-36,0 0-34,-1 2 240,1 0-202,0-1-71,1 2-64,-1-1-58,1 2-4,0 0-97,1 1-76,-1 0-55,2 5-129,7 32 310,31 106 430,-22-86-391,8 31-8,0 0-57,51 175 78,-42-158-62,-32-99-245,0-1 56,1 1 48,-1-1 40,5 11 104,14 27 284,-16-34-343,1-1-67,-3-5-41,-1-1-37,1 0-42,0 1-47,0 0-69,0 0-65,1-1-71,-1 1-77,1 0-83,0 0-90,-1-1-94,1 1-100,-4-6-146,0 1-1007,-1-4 1358,0 1 56,0-2-68,0 1 103,0-1-5,0-2-152</inkml:trace>
  <inkml:trace contextRef="#ctx0" brushRef="#br0" timeOffset="472.3551">13 130 7058,'-2'-2'1017,"0"2"-62,0-1-59,1 0-58,-1 1-56,1 0-53,0-1-53,1 1-50,-1 0-48,1 1-47,0-1-44,0 0-42,0 1-41,0 0-39,1-1-37,-1 1-35,1 1 108,1-1-78,0 1-68,-1 0-62,2 0-31,0 1-65,0 0-45,2 2-60,3 3-42,-5-5 70,-1-1 38,31 32 187,2 0-39,37 37 108,17 15-74,47 44-42,-43-42-86,-58-55-72,15 15 65,1-2-1,35 22-104,-70-56 24,0-1-1,2-1 0,-1-1 0,1 0 1,0-1-1,1-1 0,0-1 0,0-1 1,1 0-1,-1-2 0,4 0-23,14-2 81,-13-6 7,-11-1 2,-1-2 37,-3-4 47,-2-3 57,0-12 198,-4-1-33,-4-32 299,-8 0-130,-4 3-126,-2 1-103,-2 0-44,-1 1-42,-1 0-37,-11-33 50,3 0-82,16 36-111,10 40-101,1 0-45,0 11-196,0 1 98,0 0 86,0 0 72,0-1 55,0 1 41,0 0 47,-1-1 480,1 1-498,0 0-56,0 0-57,0 0-35,0 0-40,0-1-44,0 1-50,0 0-52,0 0-60,0 0-62,0 0-65,0 0-72,0 0-76,0 0-81,0 0-85,0 0-90,0 0-95,0 0-98,1 0 618,0 1 67,1-1 14,0 1-92</inkml:trace>
  <inkml:trace contextRef="#ctx0" brushRef="#br0" timeOffset="984.8194">1687 45 9754,'-1'-3'863,"0"0"-54,0 0-51,0 1-50,-1-1-48,0 1-46,0 0-44,0 1-41,0-1-41,0 1-39,-1 0-35,0 0-35,-2 0 283,-1 0-114,1 1-183,0 1-55,0-1-48,0 2-41,-4 0 101,-9 8 276,-9 14-134,5 5-113,3 4-95,4 3-73,0 9-34,9-17-31,0 0 0,0 18-118,3-11 30,1 0 0,2 0 1,4 25-31,0-30-6,1 1-1,1-1 1,2 0 0,6 14 6,-7-23-19,2-1 0,0 0 1,1-1-1,1 0 0,1-1 0,8 10 19,-9-15-20,0-1 0,0-1 1,1 0-1,0 0 1,1-1-1,0 0 0,1-1 1,0-1-1,2 0 20,3 1-43,-1-1 1,2-1-1,-1-1 0,1 0 1,10 0 42,-18-4-20,0 0 0,0-1 1,-1 0-1,1-1 1,0-1-1,0 0 0,0-1 1,-1 0-1,1 0 1,0-2 19,-7 3-3,0-1 1,0-1-1,0 1 1,-1-1 0,1 1-1,2-3 3,-3 2 3,0-1 1,0 0-1,0 1 0,-1-1 0,1-1 1,-1 1-4,15-30 55,-7-4 38,-6-4 39,-4 1 41,-4 0 43,-2 4 44,0 15 141,0 0 0,-6-13-401,2 10 375,0 2-1,-5-5-374,-27-43 683,-9 4-81,-7 5-96,-4 6-110,29 29-243,-1 3-34,0 0-35,0 2-37,28 19-126,-6-4 13,0-1 90,-3 0 78,-19-10 224,20 12-251,2 2-58,0 0-61,0 1-80,0 1-95,1 2-111,4 0 118,1 0-33,0 0-37,0 1-38,0 1-39,1-1-42,3 0-96,1-1-1074,1 0 963,0 0 190,1 0 72,0 0 2,2 0-95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C70E0-C93A-461D-A3BB-F2764E2265E0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1CE4-CD1C-4F62-8B61-A0E33C3C09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C70E0-C93A-461D-A3BB-F2764E2265E0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1CE4-CD1C-4F62-8B61-A0E33C3C09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C70E0-C93A-461D-A3BB-F2764E2265E0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1CE4-CD1C-4F62-8B61-A0E33C3C09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C70E0-C93A-461D-A3BB-F2764E2265E0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1CE4-CD1C-4F62-8B61-A0E33C3C09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C70E0-C93A-461D-A3BB-F2764E2265E0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1CE4-CD1C-4F62-8B61-A0E33C3C09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C70E0-C93A-461D-A3BB-F2764E2265E0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1CE4-CD1C-4F62-8B61-A0E33C3C09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C70E0-C93A-461D-A3BB-F2764E2265E0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1CE4-CD1C-4F62-8B61-A0E33C3C09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C70E0-C93A-461D-A3BB-F2764E2265E0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1CE4-CD1C-4F62-8B61-A0E33C3C09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C70E0-C93A-461D-A3BB-F2764E2265E0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1CE4-CD1C-4F62-8B61-A0E33C3C09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C70E0-C93A-461D-A3BB-F2764E2265E0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1CE4-CD1C-4F62-8B61-A0E33C3C09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C70E0-C93A-461D-A3BB-F2764E2265E0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1CE4-CD1C-4F62-8B61-A0E33C3C09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64008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C70E0-C93A-461D-A3BB-F2764E2265E0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A1CE4-CD1C-4F62-8B61-A0E33C3C093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5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customXml" Target="../ink/ink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dy.fi/7sm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304800"/>
            <a:ext cx="5949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5">
                    <a:lumMod val="75000"/>
                  </a:schemeClr>
                </a:solidFill>
              </a:rPr>
              <a:t>POWERPOINT BILEET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0EEF05-457C-4B5F-96D6-98A99A52440B}"/>
              </a:ext>
            </a:extLst>
          </p:cNvPr>
          <p:cNvSpPr/>
          <p:nvPr/>
        </p:nvSpPr>
        <p:spPr>
          <a:xfrm>
            <a:off x="3131840" y="3068960"/>
            <a:ext cx="3312368" cy="576064"/>
          </a:xfrm>
          <a:prstGeom prst="rect">
            <a:avLst/>
          </a:prstGeom>
          <a:solidFill>
            <a:srgbClr val="F7F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Statuspäivitys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26.5.2018 </a:t>
            </a:r>
            <a:br>
              <a:rPr lang="en-US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Olli Pietikäinen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 dirty="0"/>
              <a:t>Plan</a:t>
            </a:r>
            <a:r>
              <a:rPr lang="en-US" dirty="0"/>
              <a:t> vs. Actual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19256" cy="4419600"/>
          </a:xfrm>
        </p:spPr>
        <p:txBody>
          <a:bodyPr>
            <a:normAutofit/>
          </a:bodyPr>
          <a:lstStyle/>
          <a:p>
            <a:r>
              <a:rPr lang="en-US" sz="3000" dirty="0" err="1"/>
              <a:t>Alkuperäinen</a:t>
            </a:r>
            <a:r>
              <a:rPr lang="en-US" sz="3000" dirty="0"/>
              <a:t> </a:t>
            </a:r>
            <a:r>
              <a:rPr lang="en-US" sz="3000" dirty="0" err="1"/>
              <a:t>suunnitelma</a:t>
            </a:r>
            <a:r>
              <a:rPr lang="en-US" sz="3000" dirty="0"/>
              <a:t> </a:t>
            </a:r>
            <a:r>
              <a:rPr lang="en-US" sz="3000" dirty="0" err="1"/>
              <a:t>oli</a:t>
            </a:r>
            <a:r>
              <a:rPr lang="en-US" sz="3000" dirty="0"/>
              <a:t> </a:t>
            </a:r>
            <a:r>
              <a:rPr lang="en-US" sz="3000" dirty="0" err="1"/>
              <a:t>lähteä</a:t>
            </a:r>
            <a:r>
              <a:rPr lang="en-US" sz="3000" dirty="0"/>
              <a:t> </a:t>
            </a:r>
            <a:br>
              <a:rPr lang="en-US" sz="3000" dirty="0"/>
            </a:br>
            <a:r>
              <a:rPr lang="en-US" sz="3000" dirty="0" err="1"/>
              <a:t>Moskovaan</a:t>
            </a:r>
            <a:r>
              <a:rPr lang="en-US" sz="3000" dirty="0"/>
              <a:t> </a:t>
            </a:r>
          </a:p>
          <a:p>
            <a:r>
              <a:rPr lang="en-US" sz="3000" dirty="0" err="1"/>
              <a:t>Tarkoitus</a:t>
            </a:r>
            <a:r>
              <a:rPr lang="en-US" sz="3000" dirty="0"/>
              <a:t> </a:t>
            </a:r>
            <a:r>
              <a:rPr lang="en-US" sz="3000" dirty="0" err="1"/>
              <a:t>oli</a:t>
            </a:r>
            <a:r>
              <a:rPr lang="en-US" sz="3000" dirty="0"/>
              <a:t> </a:t>
            </a:r>
            <a:r>
              <a:rPr lang="en-US" sz="3000" dirty="0" err="1"/>
              <a:t>viettää</a:t>
            </a:r>
            <a:r>
              <a:rPr lang="en-US" sz="3000" dirty="0"/>
              <a:t> </a:t>
            </a:r>
            <a:r>
              <a:rPr lang="en-US" sz="3000" dirty="0" err="1"/>
              <a:t>siellä</a:t>
            </a:r>
            <a:r>
              <a:rPr lang="en-US" sz="3000" dirty="0"/>
              <a:t> </a:t>
            </a:r>
            <a:r>
              <a:rPr lang="en-US" sz="3000" dirty="0" err="1"/>
              <a:t>pitkä</a:t>
            </a:r>
            <a:r>
              <a:rPr lang="en-US" sz="3000" dirty="0"/>
              <a:t> </a:t>
            </a:r>
            <a:r>
              <a:rPr lang="en-US" sz="3000" dirty="0" err="1"/>
              <a:t>viikonloppu</a:t>
            </a:r>
            <a:r>
              <a:rPr lang="en-US" sz="3000" dirty="0"/>
              <a:t> </a:t>
            </a:r>
            <a:r>
              <a:rPr lang="en-US" sz="3000" dirty="0" err="1"/>
              <a:t>paikallisoppaan</a:t>
            </a:r>
            <a:r>
              <a:rPr lang="en-US" sz="3000" dirty="0"/>
              <a:t> </a:t>
            </a:r>
            <a:r>
              <a:rPr lang="en-US" sz="3000" dirty="0" err="1"/>
              <a:t>kanssa</a:t>
            </a:r>
            <a:r>
              <a:rPr lang="en-US" sz="3000" dirty="0"/>
              <a:t> </a:t>
            </a:r>
          </a:p>
          <a:p>
            <a:r>
              <a:rPr lang="en-US" sz="3000" dirty="0" err="1"/>
              <a:t>Halu</a:t>
            </a:r>
            <a:r>
              <a:rPr lang="en-US" sz="3000" dirty="0"/>
              <a:t> </a:t>
            </a:r>
            <a:r>
              <a:rPr lang="en-US" sz="3000" dirty="0" err="1"/>
              <a:t>nähdä</a:t>
            </a:r>
            <a:r>
              <a:rPr lang="en-US" sz="3000" dirty="0"/>
              <a:t> se </a:t>
            </a:r>
            <a:r>
              <a:rPr lang="en-US" sz="3000" dirty="0" err="1"/>
              <a:t>suuri</a:t>
            </a:r>
            <a:r>
              <a:rPr lang="en-US" sz="3000" dirty="0"/>
              <a:t> ja </a:t>
            </a:r>
            <a:r>
              <a:rPr lang="en-US" sz="3000" dirty="0" err="1"/>
              <a:t>mahtava</a:t>
            </a:r>
            <a:r>
              <a:rPr lang="en-US" sz="3000" dirty="0"/>
              <a:t> </a:t>
            </a:r>
            <a:r>
              <a:rPr lang="en-US" sz="3000" dirty="0" err="1"/>
              <a:t>Putistan</a:t>
            </a:r>
            <a:endParaRPr lang="en-US" sz="3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vs. </a:t>
            </a:r>
            <a:r>
              <a:rPr lang="en-US" sz="6600" b="1" dirty="0"/>
              <a:t>Actual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19256" cy="4419600"/>
          </a:xfrm>
        </p:spPr>
        <p:txBody>
          <a:bodyPr>
            <a:normAutofit/>
          </a:bodyPr>
          <a:lstStyle/>
          <a:p>
            <a:r>
              <a:rPr lang="en-US" sz="3000" dirty="0" err="1"/>
              <a:t>Röpöttelykalenteri</a:t>
            </a:r>
            <a:r>
              <a:rPr lang="en-US" sz="3000" dirty="0"/>
              <a:t> </a:t>
            </a:r>
            <a:r>
              <a:rPr lang="en-US" sz="3000" dirty="0" err="1"/>
              <a:t>näytti</a:t>
            </a:r>
            <a:r>
              <a:rPr lang="en-US" sz="3000" dirty="0"/>
              <a:t> </a:t>
            </a:r>
            <a:r>
              <a:rPr lang="en-US" sz="3000" dirty="0" err="1"/>
              <a:t>muutenkin</a:t>
            </a:r>
            <a:br>
              <a:rPr lang="en-US" sz="3000" dirty="0"/>
            </a:br>
            <a:r>
              <a:rPr lang="en-US" sz="3000" dirty="0" err="1"/>
              <a:t>epäterveelliseltä</a:t>
            </a:r>
            <a:r>
              <a:rPr lang="en-US" sz="3000" dirty="0"/>
              <a:t> ja </a:t>
            </a:r>
            <a:r>
              <a:rPr lang="en-US" sz="3000" dirty="0" err="1"/>
              <a:t>kalliilta</a:t>
            </a:r>
            <a:endParaRPr lang="en-US" sz="3000" dirty="0"/>
          </a:p>
          <a:p>
            <a:r>
              <a:rPr lang="en-US" sz="3000" dirty="0" err="1"/>
              <a:t>Politiikkaan</a:t>
            </a:r>
            <a:r>
              <a:rPr lang="en-US" sz="3000" dirty="0"/>
              <a:t> et </a:t>
            </a:r>
            <a:r>
              <a:rPr lang="en-US" sz="3000" dirty="0" err="1"/>
              <a:t>voi</a:t>
            </a:r>
            <a:r>
              <a:rPr lang="en-US" sz="3000" dirty="0"/>
              <a:t> </a:t>
            </a:r>
            <a:r>
              <a:rPr lang="en-US" sz="3000" dirty="0" err="1"/>
              <a:t>vaikuttaa</a:t>
            </a:r>
            <a:r>
              <a:rPr lang="en-US" sz="3000" dirty="0"/>
              <a:t>, </a:t>
            </a:r>
            <a:r>
              <a:rPr lang="en-US" sz="3000" dirty="0" err="1"/>
              <a:t>mutta</a:t>
            </a:r>
            <a:r>
              <a:rPr lang="en-US" sz="3000" dirty="0"/>
              <a:t> </a:t>
            </a:r>
            <a:r>
              <a:rPr lang="en-US" sz="3000" dirty="0" err="1"/>
              <a:t>lompakolla</a:t>
            </a:r>
            <a:r>
              <a:rPr lang="en-US" sz="3000" dirty="0"/>
              <a:t> </a:t>
            </a:r>
            <a:r>
              <a:rPr lang="en-US" sz="3000" dirty="0" err="1"/>
              <a:t>voi</a:t>
            </a:r>
            <a:r>
              <a:rPr lang="en-US" sz="3000" dirty="0"/>
              <a:t> </a:t>
            </a:r>
            <a:r>
              <a:rPr lang="en-US" sz="3000" dirty="0" err="1"/>
              <a:t>äänestää</a:t>
            </a:r>
            <a:r>
              <a:rPr lang="en-US" sz="3000" dirty="0"/>
              <a:t> </a:t>
            </a:r>
          </a:p>
          <a:p>
            <a:r>
              <a:rPr lang="en-US" sz="3000" dirty="0" err="1"/>
              <a:t>Päätettiin</a:t>
            </a:r>
            <a:r>
              <a:rPr lang="en-US" sz="3000" dirty="0"/>
              <a:t> </a:t>
            </a:r>
            <a:r>
              <a:rPr lang="en-US" sz="3000" dirty="0" err="1"/>
              <a:t>jättää</a:t>
            </a:r>
            <a:r>
              <a:rPr lang="en-US" sz="3000" dirty="0"/>
              <a:t> </a:t>
            </a:r>
            <a:r>
              <a:rPr lang="en-US" sz="3000" dirty="0" err="1"/>
              <a:t>reissu</a:t>
            </a:r>
            <a:r>
              <a:rPr lang="en-US" sz="3000" dirty="0"/>
              <a:t> </a:t>
            </a:r>
            <a:r>
              <a:rPr lang="en-US" sz="3000" dirty="0" err="1"/>
              <a:t>väliin</a:t>
            </a:r>
            <a:r>
              <a:rPr lang="en-US" sz="3000" dirty="0"/>
              <a:t> </a:t>
            </a:r>
          </a:p>
          <a:p>
            <a:r>
              <a:rPr lang="en-US" sz="3000" dirty="0"/>
              <a:t>… </a:t>
            </a:r>
            <a:r>
              <a:rPr lang="en-US" sz="3000" dirty="0" err="1"/>
              <a:t>mutta</a:t>
            </a:r>
            <a:r>
              <a:rPr lang="en-US" sz="3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96578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Venehommia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19256" cy="4419600"/>
          </a:xfrm>
        </p:spPr>
        <p:txBody>
          <a:bodyPr>
            <a:normAutofit/>
          </a:bodyPr>
          <a:lstStyle/>
          <a:p>
            <a:r>
              <a:rPr lang="en-US" sz="3000" dirty="0" err="1"/>
              <a:t>Kevään</a:t>
            </a:r>
            <a:r>
              <a:rPr lang="en-US" sz="3000" dirty="0"/>
              <a:t> </a:t>
            </a:r>
            <a:r>
              <a:rPr lang="en-US" sz="3000" dirty="0" err="1"/>
              <a:t>aikana</a:t>
            </a:r>
            <a:r>
              <a:rPr lang="en-US" sz="3000" dirty="0"/>
              <a:t> </a:t>
            </a:r>
            <a:r>
              <a:rPr lang="en-US" sz="3000" dirty="0" err="1"/>
              <a:t>ollaan</a:t>
            </a:r>
            <a:r>
              <a:rPr lang="en-US" sz="3000" dirty="0"/>
              <a:t> </a:t>
            </a:r>
            <a:r>
              <a:rPr lang="en-US" sz="3000" dirty="0" err="1"/>
              <a:t>kimppaveneporukalla</a:t>
            </a:r>
            <a:r>
              <a:rPr lang="en-US" sz="3000" dirty="0"/>
              <a:t> </a:t>
            </a:r>
            <a:br>
              <a:rPr lang="en-US" sz="3000" dirty="0"/>
            </a:br>
            <a:r>
              <a:rPr lang="en-US" sz="3000" dirty="0" err="1"/>
              <a:t>etsineet</a:t>
            </a:r>
            <a:r>
              <a:rPr lang="en-US" sz="3000" dirty="0"/>
              <a:t> </a:t>
            </a:r>
            <a:r>
              <a:rPr lang="en-US" sz="3000" dirty="0" err="1"/>
              <a:t>uutta</a:t>
            </a:r>
            <a:r>
              <a:rPr lang="en-US" sz="3000" dirty="0"/>
              <a:t> </a:t>
            </a:r>
            <a:r>
              <a:rPr lang="en-US" sz="3000" dirty="0" err="1"/>
              <a:t>venettä</a:t>
            </a:r>
            <a:r>
              <a:rPr lang="en-US" sz="3000" dirty="0"/>
              <a:t> </a:t>
            </a:r>
          </a:p>
          <a:p>
            <a:r>
              <a:rPr lang="en-US" sz="3000" dirty="0" err="1"/>
              <a:t>Sellainen</a:t>
            </a:r>
            <a:r>
              <a:rPr lang="en-US" sz="3000" dirty="0"/>
              <a:t> </a:t>
            </a:r>
            <a:r>
              <a:rPr lang="en-US" sz="3000" dirty="0" err="1"/>
              <a:t>löytyi</a:t>
            </a:r>
            <a:r>
              <a:rPr lang="en-US" sz="3000" dirty="0"/>
              <a:t> ja </a:t>
            </a:r>
            <a:r>
              <a:rPr lang="en-US" sz="3000" dirty="0" err="1"/>
              <a:t>raha</a:t>
            </a:r>
            <a:r>
              <a:rPr lang="en-US" sz="3000" dirty="0"/>
              <a:t> </a:t>
            </a:r>
            <a:r>
              <a:rPr lang="en-US" sz="3000" dirty="0" err="1"/>
              <a:t>vaihtoi</a:t>
            </a:r>
            <a:r>
              <a:rPr lang="en-US" sz="3000" dirty="0"/>
              <a:t> </a:t>
            </a:r>
            <a:r>
              <a:rPr lang="en-US" sz="3000" dirty="0" err="1"/>
              <a:t>omistaja</a:t>
            </a:r>
            <a:endParaRPr lang="en-US" sz="3000" dirty="0"/>
          </a:p>
          <a:p>
            <a:r>
              <a:rPr lang="en-US" sz="3000" dirty="0"/>
              <a:t>Koko </a:t>
            </a:r>
            <a:r>
              <a:rPr lang="en-US" sz="3000" dirty="0" err="1"/>
              <a:t>kimppaporukan</a:t>
            </a:r>
            <a:r>
              <a:rPr lang="en-US" sz="3000" dirty="0"/>
              <a:t> </a:t>
            </a:r>
            <a:r>
              <a:rPr lang="en-US" sz="3000" dirty="0" err="1"/>
              <a:t>kalentereita</a:t>
            </a:r>
            <a:r>
              <a:rPr lang="en-US" sz="3000" dirty="0"/>
              <a:t> </a:t>
            </a:r>
            <a:r>
              <a:rPr lang="en-US" sz="3000" dirty="0" err="1"/>
              <a:t>tutkaillessa</a:t>
            </a:r>
            <a:r>
              <a:rPr lang="en-US" sz="3000" dirty="0"/>
              <a:t> </a:t>
            </a:r>
            <a:r>
              <a:rPr lang="en-US" sz="3000" dirty="0" err="1"/>
              <a:t>tämä</a:t>
            </a:r>
            <a:r>
              <a:rPr lang="en-US" sz="3000" dirty="0"/>
              <a:t> </a:t>
            </a:r>
            <a:r>
              <a:rPr lang="en-US" sz="3000" dirty="0" err="1"/>
              <a:t>viikonloppu</a:t>
            </a:r>
            <a:r>
              <a:rPr lang="en-US" sz="3000" dirty="0"/>
              <a:t> </a:t>
            </a:r>
            <a:r>
              <a:rPr lang="en-US" sz="3000" dirty="0" err="1"/>
              <a:t>valikoi</a:t>
            </a:r>
            <a:r>
              <a:rPr lang="en-US" sz="3000" dirty="0"/>
              <a:t> </a:t>
            </a:r>
            <a:r>
              <a:rPr lang="en-US" sz="3000" dirty="0" err="1"/>
              <a:t>ainoaksi</a:t>
            </a:r>
            <a:r>
              <a:rPr lang="en-US" sz="3000" dirty="0"/>
              <a:t> </a:t>
            </a:r>
            <a:r>
              <a:rPr lang="en-US" sz="3000" dirty="0" err="1"/>
              <a:t>milloin</a:t>
            </a:r>
            <a:r>
              <a:rPr lang="en-US" sz="3000" dirty="0"/>
              <a:t> </a:t>
            </a:r>
            <a:r>
              <a:rPr lang="en-US" sz="3000" dirty="0" err="1"/>
              <a:t>kaikki</a:t>
            </a:r>
            <a:r>
              <a:rPr lang="en-US" sz="3000" dirty="0"/>
              <a:t> </a:t>
            </a:r>
            <a:r>
              <a:rPr lang="en-US" sz="3000" dirty="0" err="1"/>
              <a:t>pääsivät</a:t>
            </a:r>
            <a:r>
              <a:rPr lang="en-US" sz="3000" dirty="0"/>
              <a:t> </a:t>
            </a:r>
            <a:r>
              <a:rPr lang="en-US" sz="3000" dirty="0" err="1"/>
              <a:t>mukaan</a:t>
            </a:r>
            <a:r>
              <a:rPr lang="en-US" sz="3000" dirty="0"/>
              <a:t> </a:t>
            </a:r>
            <a:r>
              <a:rPr lang="en-US" sz="3000" dirty="0" err="1"/>
              <a:t>vastaanotto</a:t>
            </a:r>
            <a:r>
              <a:rPr lang="en-US" sz="3000" dirty="0"/>
              <a:t>- ja </a:t>
            </a:r>
            <a:r>
              <a:rPr lang="en-US" sz="3000" dirty="0" err="1"/>
              <a:t>siirtopurjehdukselle</a:t>
            </a:r>
            <a:r>
              <a:rPr lang="en-US" sz="3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7228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EDB326-7FBD-47A6-B5EA-DB43B64C4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RSVP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D8C22C-7D54-4243-8FA2-DAB678848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197036"/>
            <a:ext cx="5722430" cy="321317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9115114-3C15-43A5-BD41-2219F6C63738}"/>
                  </a:ext>
                </a:extLst>
              </p14:cNvPr>
              <p14:cNvContentPartPr/>
              <p14:nvPr/>
            </p14:nvContentPartPr>
            <p14:xfrm>
              <a:off x="4087353" y="3424990"/>
              <a:ext cx="2008080" cy="838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9115114-3C15-43A5-BD41-2219F6C6373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51713" y="3388990"/>
                <a:ext cx="207972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38626AB-F5ED-48BE-B232-92D7900FCFB3}"/>
                  </a:ext>
                </a:extLst>
              </p14:cNvPr>
              <p14:cNvContentPartPr/>
              <p14:nvPr/>
            </p14:nvContentPartPr>
            <p14:xfrm>
              <a:off x="4673073" y="3791470"/>
              <a:ext cx="750960" cy="4082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38626AB-F5ED-48BE-B232-92D7900FCF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37073" y="3755470"/>
                <a:ext cx="822600" cy="47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641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D94E8-668B-44F6-AF77-2886AF53E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Tässä</a:t>
            </a:r>
            <a:r>
              <a:rPr lang="en-US" dirty="0"/>
              <a:t> </a:t>
            </a:r>
            <a:r>
              <a:rPr lang="en-US" dirty="0" err="1"/>
              <a:t>syyllinen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248856-0775-4D52-8826-1280090B6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48" y="1351012"/>
            <a:ext cx="6131024" cy="4598268"/>
          </a:xfrm>
          <a:prstGeom prst="rect">
            <a:avLst/>
          </a:prstGeom>
          <a:ln w="19050">
            <a:solidFill>
              <a:schemeClr val="accent1">
                <a:shade val="5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</p:pic>
    </p:spTree>
    <p:extLst>
      <p:ext uri="{BB962C8B-B14F-4D97-AF65-F5344CB8AC3E}">
        <p14:creationId xmlns:p14="http://schemas.microsoft.com/office/powerpoint/2010/main" val="3946697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4C8A1-7F49-451D-8084-3219D5999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Syyllisen</a:t>
            </a:r>
            <a:r>
              <a:rPr lang="en-US" dirty="0"/>
              <a:t> </a:t>
            </a:r>
            <a:r>
              <a:rPr lang="en-US" dirty="0" err="1"/>
              <a:t>tiedot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69A8E-4F10-491F-87F0-3E9E5E6B8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Finngulf</a:t>
            </a:r>
            <a:r>
              <a:rPr lang="en-US" dirty="0"/>
              <a:t> 36 </a:t>
            </a:r>
            <a:r>
              <a:rPr lang="en-US" dirty="0" err="1"/>
              <a:t>vm</a:t>
            </a:r>
            <a:r>
              <a:rPr lang="en-US" dirty="0"/>
              <a:t>. 1993 (</a:t>
            </a:r>
            <a:r>
              <a:rPr lang="en-US" dirty="0" err="1"/>
              <a:t>laskettu</a:t>
            </a:r>
            <a:r>
              <a:rPr lang="en-US" dirty="0"/>
              <a:t> </a:t>
            </a:r>
            <a:r>
              <a:rPr lang="en-US" dirty="0" err="1"/>
              <a:t>veteen</a:t>
            </a:r>
            <a:r>
              <a:rPr lang="en-US" dirty="0"/>
              <a:t> ja </a:t>
            </a:r>
            <a:r>
              <a:rPr lang="en-US" dirty="0" err="1"/>
              <a:t>rikattu</a:t>
            </a:r>
            <a:r>
              <a:rPr lang="en-US" dirty="0"/>
              <a:t> 2001) </a:t>
            </a:r>
          </a:p>
          <a:p>
            <a:r>
              <a:rPr lang="en-US" dirty="0" err="1"/>
              <a:t>Nimi</a:t>
            </a:r>
            <a:r>
              <a:rPr lang="en-US" dirty="0"/>
              <a:t>: </a:t>
            </a:r>
            <a:r>
              <a:rPr lang="en-US" i="1" dirty="0" err="1"/>
              <a:t>SeaDream</a:t>
            </a:r>
            <a:r>
              <a:rPr lang="en-US" dirty="0"/>
              <a:t> </a:t>
            </a:r>
          </a:p>
          <a:p>
            <a:r>
              <a:rPr lang="en-US" dirty="0" err="1"/>
              <a:t>Pituus</a:t>
            </a:r>
            <a:r>
              <a:rPr lang="en-US" dirty="0"/>
              <a:t> 10,94 m, </a:t>
            </a:r>
            <a:r>
              <a:rPr lang="en-US" dirty="0" err="1"/>
              <a:t>leveys</a:t>
            </a:r>
            <a:r>
              <a:rPr lang="en-US" dirty="0"/>
              <a:t> 3,28 m, </a:t>
            </a:r>
            <a:r>
              <a:rPr lang="en-US" dirty="0" err="1"/>
              <a:t>syväys</a:t>
            </a:r>
            <a:r>
              <a:rPr lang="en-US" dirty="0"/>
              <a:t> 1,95 m </a:t>
            </a:r>
          </a:p>
          <a:p>
            <a:r>
              <a:rPr lang="en-US" dirty="0"/>
              <a:t>19/20 </a:t>
            </a:r>
            <a:r>
              <a:rPr lang="en-US" dirty="0" err="1"/>
              <a:t>Takila</a:t>
            </a:r>
            <a:r>
              <a:rPr lang="en-US" dirty="0"/>
              <a:t>. Iso 2011, </a:t>
            </a:r>
            <a:r>
              <a:rPr lang="en-US" dirty="0" err="1"/>
              <a:t>Fokka</a:t>
            </a:r>
            <a:r>
              <a:rPr lang="en-US" dirty="0"/>
              <a:t> 2016, </a:t>
            </a:r>
            <a:r>
              <a:rPr lang="en-US" dirty="0" err="1"/>
              <a:t>Spinaakkeri</a:t>
            </a:r>
            <a:r>
              <a:rPr lang="en-US" dirty="0"/>
              <a:t> 2001</a:t>
            </a:r>
          </a:p>
          <a:p>
            <a:r>
              <a:rPr lang="en-US" dirty="0" err="1"/>
              <a:t>Yanmar</a:t>
            </a:r>
            <a:r>
              <a:rPr lang="en-US" dirty="0"/>
              <a:t> 3HMF 27 hp</a:t>
            </a:r>
          </a:p>
        </p:txBody>
      </p:sp>
    </p:spTree>
    <p:extLst>
      <p:ext uri="{BB962C8B-B14F-4D97-AF65-F5344CB8AC3E}">
        <p14:creationId xmlns:p14="http://schemas.microsoft.com/office/powerpoint/2010/main" val="1395871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DB8A2-4314-46EF-81FF-080AC9553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SeaDream</a:t>
            </a:r>
            <a:r>
              <a:rPr lang="en-US" dirty="0"/>
              <a:t> </a:t>
            </a:r>
            <a:r>
              <a:rPr lang="en-US" dirty="0" err="1"/>
              <a:t>nimikilpalu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8346A-7999-4D4E-8D0D-3CA2277A0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7571184" cy="4419600"/>
          </a:xfrm>
        </p:spPr>
        <p:txBody>
          <a:bodyPr>
            <a:normAutofit/>
          </a:bodyPr>
          <a:lstStyle/>
          <a:p>
            <a:r>
              <a:rPr lang="en-US" dirty="0" err="1"/>
              <a:t>Nimi</a:t>
            </a:r>
            <a:r>
              <a:rPr lang="en-US" dirty="0"/>
              <a:t> on </a:t>
            </a:r>
            <a:r>
              <a:rPr lang="en-US" dirty="0" err="1"/>
              <a:t>alkuperäisen</a:t>
            </a:r>
            <a:r>
              <a:rPr lang="en-US" dirty="0"/>
              <a:t> </a:t>
            </a:r>
            <a:r>
              <a:rPr lang="en-US" dirty="0" err="1"/>
              <a:t>omistajan</a:t>
            </a:r>
            <a:r>
              <a:rPr lang="en-US" dirty="0"/>
              <a:t>, </a:t>
            </a:r>
            <a:r>
              <a:rPr lang="en-US" dirty="0" err="1"/>
              <a:t>joka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osti</a:t>
            </a:r>
            <a:r>
              <a:rPr lang="en-US" dirty="0"/>
              <a:t> </a:t>
            </a:r>
            <a:r>
              <a:rPr lang="en-US" dirty="0" err="1"/>
              <a:t>veneen</a:t>
            </a:r>
            <a:r>
              <a:rPr lang="en-US" dirty="0"/>
              <a:t> </a:t>
            </a:r>
            <a:r>
              <a:rPr lang="en-US" dirty="0" err="1"/>
              <a:t>puolivalmisteena</a:t>
            </a:r>
            <a:r>
              <a:rPr lang="en-US" dirty="0"/>
              <a:t> 1993 ja </a:t>
            </a:r>
            <a:r>
              <a:rPr lang="en-US" dirty="0" err="1"/>
              <a:t>heti</a:t>
            </a:r>
            <a:r>
              <a:rPr lang="en-US" dirty="0"/>
              <a:t> 2001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  <a:r>
              <a:rPr lang="en-US" dirty="0" err="1"/>
              <a:t>valmiiksi</a:t>
            </a:r>
            <a:r>
              <a:rPr lang="en-US" dirty="0"/>
              <a:t>.</a:t>
            </a:r>
          </a:p>
          <a:p>
            <a:r>
              <a:rPr lang="en-US" dirty="0" err="1"/>
              <a:t>Hänelle</a:t>
            </a:r>
            <a:r>
              <a:rPr lang="en-US" dirty="0"/>
              <a:t> </a:t>
            </a:r>
            <a:r>
              <a:rPr lang="en-US" dirty="0" err="1"/>
              <a:t>nimi</a:t>
            </a:r>
            <a:r>
              <a:rPr lang="en-US" dirty="0"/>
              <a:t> </a:t>
            </a:r>
            <a:r>
              <a:rPr lang="en-US" dirty="0" err="1"/>
              <a:t>oli</a:t>
            </a:r>
            <a:r>
              <a:rPr lang="en-US" dirty="0"/>
              <a:t> </a:t>
            </a:r>
            <a:r>
              <a:rPr lang="en-US" dirty="0" err="1"/>
              <a:t>osuva</a:t>
            </a:r>
            <a:endParaRPr lang="en-US" dirty="0"/>
          </a:p>
          <a:p>
            <a:r>
              <a:rPr lang="en-US" dirty="0"/>
              <a:t>Me </a:t>
            </a:r>
            <a:r>
              <a:rPr lang="en-US" dirty="0" err="1"/>
              <a:t>haluaisimme</a:t>
            </a:r>
            <a:r>
              <a:rPr lang="en-US" dirty="0"/>
              <a:t> </a:t>
            </a:r>
            <a:r>
              <a:rPr lang="en-US" dirty="0" err="1"/>
              <a:t>nimetä</a:t>
            </a:r>
            <a:r>
              <a:rPr lang="en-US" dirty="0"/>
              <a:t> </a:t>
            </a:r>
            <a:r>
              <a:rPr lang="en-US" dirty="0" err="1"/>
              <a:t>veneen</a:t>
            </a:r>
            <a:r>
              <a:rPr lang="en-US" dirty="0"/>
              <a:t> </a:t>
            </a:r>
            <a:r>
              <a:rPr lang="en-US" dirty="0" err="1"/>
              <a:t>uudelleen</a:t>
            </a:r>
            <a:r>
              <a:rPr lang="en-US" dirty="0"/>
              <a:t>, </a:t>
            </a:r>
            <a:r>
              <a:rPr lang="en-US" dirty="0" err="1"/>
              <a:t>mutta</a:t>
            </a:r>
            <a:r>
              <a:rPr lang="en-US" dirty="0"/>
              <a:t> </a:t>
            </a:r>
            <a:r>
              <a:rPr lang="en-US" dirty="0" err="1"/>
              <a:t>emme</a:t>
            </a:r>
            <a:r>
              <a:rPr lang="en-US" dirty="0"/>
              <a:t> ole </a:t>
            </a:r>
            <a:r>
              <a:rPr lang="en-US" dirty="0" err="1"/>
              <a:t>osanneet</a:t>
            </a:r>
            <a:r>
              <a:rPr lang="en-US" dirty="0"/>
              <a:t> </a:t>
            </a:r>
            <a:r>
              <a:rPr lang="en-US" dirty="0" err="1"/>
              <a:t>päättää</a:t>
            </a:r>
            <a:endParaRPr lang="en-US" dirty="0"/>
          </a:p>
          <a:p>
            <a:r>
              <a:rPr lang="en-US" dirty="0" err="1"/>
              <a:t>Auta</a:t>
            </a:r>
            <a:r>
              <a:rPr lang="en-US" dirty="0"/>
              <a:t> </a:t>
            </a:r>
            <a:r>
              <a:rPr lang="en-US" dirty="0" err="1"/>
              <a:t>meitä</a:t>
            </a:r>
            <a:r>
              <a:rPr lang="en-US" dirty="0"/>
              <a:t> </a:t>
            </a:r>
            <a:r>
              <a:rPr lang="en-US" dirty="0" err="1"/>
              <a:t>nimeämään</a:t>
            </a:r>
            <a:r>
              <a:rPr lang="en-US" dirty="0"/>
              <a:t>! </a:t>
            </a:r>
            <a:r>
              <a:rPr lang="en-US" b="1" dirty="0">
                <a:hlinkClick r:id="rId2"/>
              </a:rPr>
              <a:t>http://dy.fi/7sm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409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18262-97AD-4D33-B57C-69F5BAD2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36912"/>
            <a:ext cx="9144000" cy="1872208"/>
          </a:xfrm>
        </p:spPr>
        <p:txBody>
          <a:bodyPr>
            <a:normAutofit fontScale="90000"/>
          </a:bodyPr>
          <a:lstStyle/>
          <a:p>
            <a:r>
              <a:rPr lang="en-US" sz="6600" b="1" dirty="0"/>
              <a:t>ONNEA JA RAKKAUTTA &lt;3</a:t>
            </a:r>
            <a:br>
              <a:rPr lang="en-US" sz="6600" b="1" dirty="0"/>
            </a:br>
            <a:r>
              <a:rPr lang="en-US" sz="4000" b="1" dirty="0"/>
              <a:t>t. Olli &amp; </a:t>
            </a:r>
            <a:r>
              <a:rPr lang="en-US" sz="4000" b="1" dirty="0" err="1"/>
              <a:t>Sanni</a:t>
            </a:r>
            <a:r>
              <a:rPr lang="en-US" sz="4000" b="1" dirty="0"/>
              <a:t> 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986862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Nautical-PowerPoint-Template-27327</Template>
  <TotalTime>61</TotalTime>
  <Words>83</Words>
  <Application>Microsoft Office PowerPoint</Application>
  <PresentationFormat>On-screen Show (4:3)</PresentationFormat>
  <Paragraphs>30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Plan vs. Actual</vt:lpstr>
      <vt:lpstr>Plan vs. Actual</vt:lpstr>
      <vt:lpstr>Venehommia</vt:lpstr>
      <vt:lpstr>RSVP</vt:lpstr>
      <vt:lpstr>Tässä syyllinen</vt:lpstr>
      <vt:lpstr>Syyllisen tiedot </vt:lpstr>
      <vt:lpstr>SeaDream nimikilpalu</vt:lpstr>
      <vt:lpstr>ONNEA JA RAKKAUTTA &lt;3 t. Olli &amp; Sanni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Office365</dc:creator>
  <cp:lastModifiedBy>Office365</cp:lastModifiedBy>
  <cp:revision>7</cp:revision>
  <dcterms:created xsi:type="dcterms:W3CDTF">2018-05-26T05:49:09Z</dcterms:created>
  <dcterms:modified xsi:type="dcterms:W3CDTF">2018-05-26T06:50:30Z</dcterms:modified>
</cp:coreProperties>
</file>